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9" r:id="rId1"/>
  </p:sldMasterIdLst>
  <p:notesMasterIdLst>
    <p:notesMasterId r:id="rId8"/>
  </p:notesMasterIdLst>
  <p:sldIdLst>
    <p:sldId id="277" r:id="rId2"/>
    <p:sldId id="278" r:id="rId3"/>
    <p:sldId id="306" r:id="rId4"/>
    <p:sldId id="307" r:id="rId5"/>
    <p:sldId id="308" r:id="rId6"/>
    <p:sldId id="309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tr-TR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iriş" id="{CB6BBEF7-9717-4733-A929-535518E6EBF6}">
          <p14:sldIdLst>
            <p14:sldId id="277"/>
          </p14:sldIdLst>
        </p14:section>
        <p14:section name="Sununuzu Hazırlayın" id="{16378913-E5ED-4281-BAF5-F1F938CB0BED}">
          <p14:sldIdLst>
            <p14:sldId id="278"/>
            <p14:sldId id="306"/>
            <p14:sldId id="307"/>
            <p14:sldId id="308"/>
            <p14:sldId id="309"/>
          </p14:sldIdLst>
        </p14:section>
        <p14:section name="Sununuzu Zenginleştirin" id="{E2D565D1-BA5E-44E6-A40E-50A644912248}">
          <p14:sldIdLst/>
        </p14:section>
        <p14:section name="Sununuzu Dağıtın" id="{71D59651-8EFA-4415-9623-98B4C4A8699C}">
          <p14:sldIdLst/>
        </p14:section>
        <p14:section name="Çok Daha Fazlası Vardır!" id="{2E16B512-814A-4DC1-A986-25475E10E0EF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2" autoAdjust="0"/>
    <p:restoredTop sz="89825" autoAdjust="0"/>
  </p:normalViewPr>
  <p:slideViewPr>
    <p:cSldViewPr>
      <p:cViewPr>
        <p:scale>
          <a:sx n="95" d="100"/>
          <a:sy n="95" d="100"/>
        </p:scale>
        <p:origin x="-12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tr-TR"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tr-TR" sz="1200"/>
            </a:lvl1pPr>
          </a:lstStyle>
          <a:p>
            <a:fld id="{00F830A1-3891-4B82-A120-081866556DA0}" type="datetimeFigureOut">
              <a:pPr/>
              <a:t>12/17/2009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Ana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tr-TR"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tr-TR" sz="1200"/>
            </a:lvl1pPr>
          </a:lstStyle>
          <a:p>
            <a:fld id="{58CC9574-A819-4FE4-99A7-1E27AD09ADC2}" type="slidenum"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9268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tr-T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Bu </a:t>
            </a:r>
            <a:r>
              <a:rPr lang="tr-TR" dirty="0" smtClean="0"/>
              <a:t>sunu PowerPoint'in yeni yeteneklerini gösterir ve en iyi Slayt Gösterisi'nde görüntülenebilir. Bu slaytlar, PowerPoint 2010'da oluşturacağınız sunular hakkında size iyi bir fikir vermek için tasarlanmışlardır!</a:t>
            </a:r>
          </a:p>
          <a:p>
            <a:endParaRPr lang="tr-TR" dirty="0" smtClean="0"/>
          </a:p>
          <a:p>
            <a:r>
              <a:rPr lang="tr-TR" dirty="0" smtClean="0"/>
              <a:t>Daha fazla örnek şablon için Dosya sekmesini, sonra Yeni sekmesinde Örnek Şablonlar'ı tıklatın.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tr-TR" smtClean="0"/>
              <a:pPr/>
              <a:t>2</a:t>
            </a:fld>
            <a:endParaRPr lang="tr-T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tr-TR" smtClean="0"/>
              <a:pPr/>
              <a:t>3</a:t>
            </a:fld>
            <a:endParaRPr lang="tr-T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tr-TR" smtClean="0"/>
              <a:pPr/>
              <a:t>4</a:t>
            </a:fld>
            <a:endParaRPr lang="tr-T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tr-TR" smtClean="0"/>
              <a:pPr/>
              <a:t>5</a:t>
            </a:fld>
            <a:endParaRPr lang="tr-T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tr-TR" smtClean="0"/>
              <a:pPr/>
              <a:t>6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Alt Başlık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Veri Yer Tutucusu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13" name="Picture 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4" name="Picture 9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5" name="Picture 10"/>
          <p:cNvPicPr>
            <a:picLocks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6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>
              <a:solidFill>
                <a:srgbClr val="F47F28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endParaRPr kumimoji="0"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tr-TR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tr-TR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tr-TR"/>
              <a:t>Ana alt başlık stilini düzenlemek için tıklatın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tr-TR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tr-TR" smtClean="0"/>
              <a:t>Asıl başlık stili için tıklatın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: Vurg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tr-TR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tr-TR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Yalnızca Başlık: Vurg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tr-TR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tr-TR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/>
              <a:t>Ana başlık stilini düzenlemek için tıklatın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tr-TR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tr-TR" sz="2000" b="1"/>
            </a:lvl2pPr>
            <a:lvl3pPr marL="914400" indent="0" eaLnBrk="1" latinLnBrk="0" hangingPunct="1">
              <a:buNone/>
              <a:defRPr kumimoji="0" lang="tr-TR" sz="1800" b="1"/>
            </a:lvl3pPr>
            <a:lvl4pPr marL="1371600" indent="0" eaLnBrk="1" latinLnBrk="0" hangingPunct="1">
              <a:buNone/>
              <a:defRPr kumimoji="0" lang="tr-TR" sz="1600" b="1"/>
            </a:lvl4pPr>
            <a:lvl5pPr marL="1828800" indent="0" eaLnBrk="1" latinLnBrk="0" hangingPunct="1">
              <a:buNone/>
              <a:defRPr kumimoji="0" lang="tr-TR" sz="1600" b="1"/>
            </a:lvl5pPr>
            <a:lvl6pPr marL="2286000" indent="0" eaLnBrk="1" latinLnBrk="0" hangingPunct="1">
              <a:buNone/>
              <a:defRPr kumimoji="0" lang="tr-TR" sz="1600" b="1"/>
            </a:lvl6pPr>
            <a:lvl7pPr marL="2743200" indent="0" eaLnBrk="1" latinLnBrk="0" hangingPunct="1">
              <a:buNone/>
              <a:defRPr kumimoji="0" lang="tr-TR" sz="1600" b="1"/>
            </a:lvl7pPr>
            <a:lvl8pPr marL="3200400" indent="0" eaLnBrk="1" latinLnBrk="0" hangingPunct="1">
              <a:buNone/>
              <a:defRPr kumimoji="0" lang="tr-TR" sz="1600" b="1"/>
            </a:lvl8pPr>
            <a:lvl9pPr marL="3657600" indent="0" eaLnBrk="1" latinLnBrk="0" hangingPunct="1">
              <a:buNone/>
              <a:defRPr kumimoji="0" lang="tr-TR" sz="1600" b="1"/>
            </a:lvl9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şlık, Metinle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endParaRPr kumimoji="0"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tr-TR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tr-TR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tr-TR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tr-TR" sz="1500"/>
              <a:t>Ana alt başlık stilini düzenlemek için tıklatın</a:t>
            </a:r>
            <a:endParaRPr kumimoji="0"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çıklamalı Alt Yazılı Medy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endParaRPr kumimoji="0"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tr-TR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tr-TR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r-TR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tr-TR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tr-TR" smtClean="0"/>
              <a:t>Asıl başlık stili için tıklatın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tr-TR"/>
            </a:lvl1pPr>
          </a:lstStyle>
          <a:p>
            <a:pPr eaLnBrk="1" latinLnBrk="0" hangingPunct="1"/>
            <a:r>
              <a:rPr lang="tr-TR" smtClean="0"/>
              <a:t>Medya eklemek için simgeyi tıklatın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tr-TR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şlık ve Dikey Meti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tr-TR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tr-TR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/>
              <a:t>    </a:t>
            </a:r>
            <a:r>
              <a:rPr kumimoji="0" lang="tr-TR" sz="2000"/>
              <a:t>Ana başlık stilini düzenlemek için tıklatın</a:t>
            </a:r>
            <a:endParaRPr kumimoji="0"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AB0777-4C60-462E-A92C-CDAFD498799C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tr-TR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tr-TR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tr-TR"/>
              <a:t>      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  <p:sp>
        <p:nvSpPr>
          <p:cNvPr id="10" name="Resim Yer Tutucus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9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Başlık Yer Tutucus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Metin Yer Tutucus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Veri Yer Tutucusu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258050E-B668-4FA7-85AD-C750C80A6E9B}" type="datetimeFigureOut">
              <a:rPr lang="tr-TR" smtClean="0"/>
              <a:pPr/>
              <a:t>14.05.2013</a:t>
            </a:fld>
            <a:endParaRPr kumimoji="0"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kumimoji="0"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40D5ECE-8B49-45CD-BE81-EF81920D1969}" type="slidenum">
              <a:rPr lang="tr-TR" smtClean="0"/>
              <a:pPr/>
              <a:t>‹#›</a:t>
            </a:fld>
            <a:endParaRPr kumimoji="0"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649" r:id="rId12"/>
    <p:sldLayoutId id="2147483661" r:id="rId13"/>
    <p:sldLayoutId id="2147483655" r:id="rId14"/>
    <p:sldLayoutId id="2147483660" r:id="rId15"/>
    <p:sldLayoutId id="2147483676" r:id="rId16"/>
    <p:sldLayoutId id="2147483658" r:id="rId17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tr-TR" sz="2400" b="0" dirty="0" smtClean="0">
                <a:solidFill>
                  <a:srgbClr val="7BCF27"/>
                </a:solidFill>
                <a:latin typeface="Calibri" pitchFamily="34" charset="0"/>
              </a:rPr>
              <a:t>20122805500</a:t>
            </a:r>
            <a:r>
              <a:rPr lang="tr-TR" sz="2400" b="0" dirty="0">
                <a:solidFill>
                  <a:srgbClr val="262626"/>
                </a:solidFill>
              </a:rPr>
              <a:t/>
            </a:r>
            <a:br>
              <a:rPr lang="tr-TR" sz="2400" b="0" dirty="0">
                <a:solidFill>
                  <a:srgbClr val="262626"/>
                </a:solidFill>
              </a:rPr>
            </a:br>
            <a:r>
              <a:rPr lang="tr-TR" sz="5600" b="0" dirty="0" smtClean="0">
                <a:solidFill>
                  <a:prstClr val="white"/>
                </a:solidFill>
              </a:rPr>
              <a:t>MEHMET ŞEHİRLİ</a:t>
            </a:r>
            <a:endParaRPr lang="tr-TR" sz="5600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tr-TR" dirty="0" smtClean="0"/>
              <a:t>Bilgi ve İletişim Ödevi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tr-TR" sz="1400" b="0" cap="none" dirty="0" err="1" smtClean="0">
                <a:ea typeface="+mn-ea"/>
                <a:cs typeface="+mn-cs"/>
              </a:rPr>
              <a:t>efgerfgertr</a:t>
            </a:r>
            <a:endParaRPr lang="tr-TR" sz="1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tr-TR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Tasarlayın, düzenleyin ve işbirliği yapın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7000" b="1" dirty="0" smtClean="0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  <a:endParaRPr lang="tr-TR" sz="17000" b="1" dirty="0">
              <a:solidFill>
                <a:srgbClr val="F26200">
                  <a:alpha val="40000"/>
                </a:srgbClr>
              </a:solidFill>
              <a:cs typeface="Arial" pitchFamily="3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405" y="1557456"/>
            <a:ext cx="2878054" cy="4265890"/>
          </a:xfrm>
          <a:prstGeom prst="rect">
            <a:avLst/>
          </a:prstGeom>
        </p:spPr>
      </p:pic>
      <p:pic>
        <p:nvPicPr>
          <p:cNvPr id="3" name="Kalimb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2400" y="96041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tr-TR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Sununuzu </a:t>
            </a:r>
            <a:r>
              <a:rPr lang="tr-TR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Yazın</a:t>
            </a:r>
            <a:endParaRPr lang="tr-TR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tr-TR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Tasarlayın, düzenleyin ve işbirliği yapın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2647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tr-TR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Sununuzu </a:t>
            </a:r>
            <a:r>
              <a:rPr lang="tr-TR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Yazın</a:t>
            </a:r>
            <a:endParaRPr lang="tr-TR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tr-TR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Tasarlayın, düzenleyin ve işbirliği yapın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218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tr-TR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Sununuzu </a:t>
            </a:r>
            <a:r>
              <a:rPr lang="tr-TR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Yazın</a:t>
            </a:r>
            <a:endParaRPr lang="tr-TR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tr-TR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Tasarlayın, düzenleyin ve işbirliği yapın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218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tr-TR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Sununuzu </a:t>
            </a:r>
            <a:r>
              <a:rPr lang="tr-TR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Yazın</a:t>
            </a:r>
            <a:endParaRPr lang="tr-TR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tr-TR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Tasarlayın, düzenleyin ve işbirliği yapın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218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99</Words>
  <Application>Microsoft Office PowerPoint</Application>
  <PresentationFormat>Ekran Gösterisi (4:3)</PresentationFormat>
  <Paragraphs>26</Paragraphs>
  <Slides>6</Slides>
  <Notes>6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Zengin</vt:lpstr>
      <vt:lpstr>20122805500 MEHMET ŞEHİRLİ</vt:lpstr>
      <vt:lpstr>efgerfgertr</vt:lpstr>
      <vt:lpstr>Sununuzu Yazın</vt:lpstr>
      <vt:lpstr>Sununuzu Yazın</vt:lpstr>
      <vt:lpstr>Sununuzu Yazın</vt:lpstr>
      <vt:lpstr>Sununuzu Yazın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2013-05-14T08:28:45Z</dcterms:created>
  <dcterms:modified xsi:type="dcterms:W3CDTF">2013-05-14T08:40:49Z</dcterms:modified>
</cp:coreProperties>
</file>